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4" r:id="rId8"/>
    <p:sldId id="265" r:id="rId9"/>
    <p:sldId id="268" r:id="rId10"/>
    <p:sldId id="266" r:id="rId11"/>
    <p:sldId id="267" r:id="rId12"/>
    <p:sldId id="263" r:id="rId13"/>
  </p:sldIdLst>
  <p:sldSz cx="18288000" cy="10287000"/>
  <p:notesSz cx="6858000" cy="9144000"/>
  <p:embeddedFontLst>
    <p:embeddedFont>
      <p:font typeface="DejaVu Serif Bold" panose="020B0604020202020204" charset="0"/>
      <p:regular r:id="rId15"/>
    </p:embeddedFont>
    <p:embeddedFont>
      <p:font typeface="Lexend Deca" panose="020B0604020202020204" charset="0"/>
      <p:regular r:id="rId16"/>
    </p:embeddedFont>
    <p:embeddedFont>
      <p:font typeface="Noto Sans Bold" panose="020B0604020202020204" charset="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F47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5" d="100"/>
          <a:sy n="55" d="100"/>
        </p:scale>
        <p:origin x="658" y="3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 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E1197E-919D-4FC6-8A86-6617F013BF1B}" type="datetimeFigureOut">
              <a:rPr lang="tr-TR" smtClean="0"/>
              <a:t>18.02.2024</a:t>
            </a:fld>
            <a:endParaRPr lang="tr-TR"/>
          </a:p>
        </p:txBody>
      </p:sp>
      <p:sp>
        <p:nvSpPr>
          <p:cNvPr id="4" name="Slayt Resmi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8A550E-1B2A-4E25-9464-92E77D72495B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0989790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8A550E-1B2A-4E25-9464-92E77D72495B}" type="slidenum">
              <a:rPr lang="tr-TR" smtClean="0"/>
              <a:t>1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8708968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7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271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299268"/>
            <a:ext cx="9353405" cy="9688464"/>
          </a:xfrm>
          <a:custGeom>
            <a:avLst/>
            <a:gdLst/>
            <a:ahLst/>
            <a:cxnLst/>
            <a:rect l="l" t="t" r="r" b="b"/>
            <a:pathLst>
              <a:path w="9353405" h="9688464">
                <a:moveTo>
                  <a:pt x="0" y="0"/>
                </a:moveTo>
                <a:lnTo>
                  <a:pt x="9353405" y="0"/>
                </a:lnTo>
                <a:lnTo>
                  <a:pt x="9353405" y="9688464"/>
                </a:lnTo>
                <a:lnTo>
                  <a:pt x="0" y="968846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907584" y="7802739"/>
            <a:ext cx="4695358" cy="1455561"/>
          </a:xfrm>
          <a:custGeom>
            <a:avLst/>
            <a:gdLst/>
            <a:ahLst/>
            <a:cxnLst/>
            <a:rect l="l" t="t" r="r" b="b"/>
            <a:pathLst>
              <a:path w="4695358" h="1455561">
                <a:moveTo>
                  <a:pt x="0" y="0"/>
                </a:moveTo>
                <a:lnTo>
                  <a:pt x="4695358" y="0"/>
                </a:lnTo>
                <a:lnTo>
                  <a:pt x="4695358" y="1455561"/>
                </a:lnTo>
                <a:lnTo>
                  <a:pt x="0" y="145556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614546" y="2085898"/>
            <a:ext cx="9281433" cy="52912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436"/>
              </a:lnSpc>
            </a:pPr>
            <a:r>
              <a:rPr lang="en-US" sz="7454" dirty="0">
                <a:solidFill>
                  <a:srgbClr val="000000"/>
                </a:solidFill>
                <a:latin typeface="DejaVu Serif Bold"/>
              </a:rPr>
              <a:t>Hi everyone!</a:t>
            </a:r>
          </a:p>
          <a:p>
            <a:pPr>
              <a:lnSpc>
                <a:spcPts val="10436"/>
              </a:lnSpc>
            </a:pPr>
            <a:r>
              <a:rPr lang="en-US" sz="7454" dirty="0">
                <a:solidFill>
                  <a:srgbClr val="000000"/>
                </a:solidFill>
                <a:latin typeface="DejaVu Serif Bold"/>
              </a:rPr>
              <a:t>Welcome to my Final project presentation at</a:t>
            </a:r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AFC827B5-5008-6DB2-F0A3-1DA8820B31CD}"/>
              </a:ext>
            </a:extLst>
          </p:cNvPr>
          <p:cNvSpPr/>
          <p:nvPr/>
        </p:nvSpPr>
        <p:spPr>
          <a:xfrm>
            <a:off x="10368250" y="1104900"/>
            <a:ext cx="7310150" cy="11637773"/>
          </a:xfrm>
          <a:custGeom>
            <a:avLst/>
            <a:gdLst/>
            <a:ahLst/>
            <a:cxnLst/>
            <a:rect l="l" t="t" r="r" b="b"/>
            <a:pathLst>
              <a:path w="3758046" h="7911676">
                <a:moveTo>
                  <a:pt x="0" y="0"/>
                </a:moveTo>
                <a:lnTo>
                  <a:pt x="3758046" y="0"/>
                </a:lnTo>
                <a:lnTo>
                  <a:pt x="3758046" y="7911676"/>
                </a:lnTo>
                <a:lnTo>
                  <a:pt x="0" y="791167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47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02A73A47-43FD-A227-F696-7C9D6B3EA83F}"/>
              </a:ext>
            </a:extLst>
          </p:cNvPr>
          <p:cNvSpPr/>
          <p:nvPr/>
        </p:nvSpPr>
        <p:spPr>
          <a:xfrm>
            <a:off x="470677" y="693393"/>
            <a:ext cx="17346647" cy="8564907"/>
          </a:xfrm>
          <a:custGeom>
            <a:avLst/>
            <a:gdLst/>
            <a:ahLst/>
            <a:cxnLst/>
            <a:rect l="l" t="t" r="r" b="b"/>
            <a:pathLst>
              <a:path w="17346647" h="8564907">
                <a:moveTo>
                  <a:pt x="0" y="0"/>
                </a:moveTo>
                <a:lnTo>
                  <a:pt x="17346646" y="0"/>
                </a:lnTo>
                <a:lnTo>
                  <a:pt x="17346646" y="8564907"/>
                </a:lnTo>
                <a:lnTo>
                  <a:pt x="0" y="85649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18DFE6DC-1CC4-098A-5227-FE649E5622BB}"/>
              </a:ext>
            </a:extLst>
          </p:cNvPr>
          <p:cNvSpPr txBox="1"/>
          <p:nvPr/>
        </p:nvSpPr>
        <p:spPr>
          <a:xfrm>
            <a:off x="470677" y="526188"/>
            <a:ext cx="17346647" cy="8627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dirty="0">
                <a:solidFill>
                  <a:srgbClr val="000000"/>
                </a:solidFill>
                <a:latin typeface="DejaVu Serif Bold"/>
              </a:rPr>
              <a:t>Admin Dashboard </a:t>
            </a:r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FB5C5A99-1C14-437C-206F-8706B4907B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2010332"/>
            <a:ext cx="12268200" cy="5931027"/>
          </a:xfrm>
          <a:prstGeom prst="rect">
            <a:avLst/>
          </a:prstGeom>
        </p:spPr>
      </p:pic>
      <p:pic>
        <p:nvPicPr>
          <p:cNvPr id="9" name="Resim 8">
            <a:extLst>
              <a:ext uri="{FF2B5EF4-FFF2-40B4-BE49-F238E27FC236}">
                <a16:creationId xmlns:a16="http://schemas.microsoft.com/office/drawing/2014/main" id="{45BCFDEC-9938-F11A-71C6-E6088C9E8F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400" y="3924300"/>
            <a:ext cx="10600048" cy="5121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8533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47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E6E84DD7-A26F-6E25-2B3C-5518451C41E8}"/>
              </a:ext>
            </a:extLst>
          </p:cNvPr>
          <p:cNvSpPr/>
          <p:nvPr/>
        </p:nvSpPr>
        <p:spPr>
          <a:xfrm>
            <a:off x="470677" y="693393"/>
            <a:ext cx="17346647" cy="8564907"/>
          </a:xfrm>
          <a:custGeom>
            <a:avLst/>
            <a:gdLst/>
            <a:ahLst/>
            <a:cxnLst/>
            <a:rect l="l" t="t" r="r" b="b"/>
            <a:pathLst>
              <a:path w="17346647" h="8564907">
                <a:moveTo>
                  <a:pt x="0" y="0"/>
                </a:moveTo>
                <a:lnTo>
                  <a:pt x="17346646" y="0"/>
                </a:lnTo>
                <a:lnTo>
                  <a:pt x="17346646" y="8564907"/>
                </a:lnTo>
                <a:lnTo>
                  <a:pt x="0" y="85649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3A622801-10AF-D6C6-E369-8CFDB412ADE1}"/>
              </a:ext>
            </a:extLst>
          </p:cNvPr>
          <p:cNvSpPr txBox="1"/>
          <p:nvPr/>
        </p:nvSpPr>
        <p:spPr>
          <a:xfrm>
            <a:off x="470677" y="526188"/>
            <a:ext cx="17346647" cy="8627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dirty="0">
                <a:solidFill>
                  <a:srgbClr val="000000"/>
                </a:solidFill>
                <a:latin typeface="DejaVu Serif Bold"/>
              </a:rPr>
              <a:t>Admin Dashboard</a:t>
            </a:r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3665CF58-C16B-1A5F-DEB6-A55AA8F8C7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2324100"/>
            <a:ext cx="11083345" cy="5273339"/>
          </a:xfrm>
          <a:prstGeom prst="rect">
            <a:avLst/>
          </a:prstGeom>
        </p:spPr>
      </p:pic>
      <p:pic>
        <p:nvPicPr>
          <p:cNvPr id="8" name="Resim 7">
            <a:extLst>
              <a:ext uri="{FF2B5EF4-FFF2-40B4-BE49-F238E27FC236}">
                <a16:creationId xmlns:a16="http://schemas.microsoft.com/office/drawing/2014/main" id="{601D287B-4E9A-E2D8-57E4-B4A4C804290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0" y="4076700"/>
            <a:ext cx="9753600" cy="4709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5206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E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70677" y="2031006"/>
            <a:ext cx="14637558" cy="7227294"/>
          </a:xfrm>
          <a:custGeom>
            <a:avLst/>
            <a:gdLst/>
            <a:ahLst/>
            <a:cxnLst/>
            <a:rect l="l" t="t" r="r" b="b"/>
            <a:pathLst>
              <a:path w="14637558" h="7227294">
                <a:moveTo>
                  <a:pt x="0" y="0"/>
                </a:moveTo>
                <a:lnTo>
                  <a:pt x="14637558" y="0"/>
                </a:lnTo>
                <a:lnTo>
                  <a:pt x="14637558" y="7227294"/>
                </a:lnTo>
                <a:lnTo>
                  <a:pt x="0" y="72272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415239" y="1028700"/>
            <a:ext cx="6947055" cy="13424261"/>
          </a:xfrm>
          <a:custGeom>
            <a:avLst/>
            <a:gdLst/>
            <a:ahLst/>
            <a:cxnLst/>
            <a:rect l="l" t="t" r="r" b="b"/>
            <a:pathLst>
              <a:path w="6947055" h="13424261">
                <a:moveTo>
                  <a:pt x="0" y="0"/>
                </a:moveTo>
                <a:lnTo>
                  <a:pt x="6947055" y="0"/>
                </a:lnTo>
                <a:lnTo>
                  <a:pt x="6947055" y="13424261"/>
                </a:lnTo>
                <a:lnTo>
                  <a:pt x="0" y="1342426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28700" y="3462572"/>
            <a:ext cx="10983144" cy="42782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7240"/>
              </a:lnSpc>
            </a:pPr>
            <a:r>
              <a:rPr lang="en-US" sz="12314">
                <a:solidFill>
                  <a:srgbClr val="000000"/>
                </a:solidFill>
                <a:latin typeface="Noto Sans Bold"/>
              </a:rPr>
              <a:t>Thank you for Attention!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E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70677" y="693393"/>
            <a:ext cx="17346647" cy="8564907"/>
          </a:xfrm>
          <a:custGeom>
            <a:avLst/>
            <a:gdLst/>
            <a:ahLst/>
            <a:cxnLst/>
            <a:rect l="l" t="t" r="r" b="b"/>
            <a:pathLst>
              <a:path w="17346647" h="8564907">
                <a:moveTo>
                  <a:pt x="0" y="0"/>
                </a:moveTo>
                <a:lnTo>
                  <a:pt x="17346646" y="0"/>
                </a:lnTo>
                <a:lnTo>
                  <a:pt x="17346646" y="8564907"/>
                </a:lnTo>
                <a:lnTo>
                  <a:pt x="0" y="85649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470677" y="2379474"/>
            <a:ext cx="12178523" cy="40267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710"/>
              </a:lnSpc>
            </a:pPr>
            <a:r>
              <a:rPr lang="en-US" sz="7650" dirty="0">
                <a:solidFill>
                  <a:srgbClr val="000000"/>
                </a:solidFill>
                <a:latin typeface="Noto Sans Bold"/>
              </a:rPr>
              <a:t> My name is Nail.</a:t>
            </a:r>
          </a:p>
          <a:p>
            <a:pPr algn="ctr">
              <a:lnSpc>
                <a:spcPts val="10710"/>
              </a:lnSpc>
            </a:pPr>
            <a:r>
              <a:rPr lang="en-US" sz="7650" dirty="0">
                <a:solidFill>
                  <a:srgbClr val="000000"/>
                </a:solidFill>
                <a:latin typeface="Noto Sans Bold"/>
              </a:rPr>
              <a:t>Today I’ll present my </a:t>
            </a:r>
          </a:p>
          <a:p>
            <a:pPr algn="ctr">
              <a:lnSpc>
                <a:spcPts val="10710"/>
              </a:lnSpc>
            </a:pPr>
            <a:r>
              <a:rPr lang="en-US" sz="7650" dirty="0">
                <a:solidFill>
                  <a:srgbClr val="000000"/>
                </a:solidFill>
                <a:latin typeface="Noto Sans Bold"/>
              </a:rPr>
              <a:t>Rent a car website.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1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70677" y="693393"/>
            <a:ext cx="17346647" cy="8564907"/>
          </a:xfrm>
          <a:custGeom>
            <a:avLst/>
            <a:gdLst/>
            <a:ahLst/>
            <a:cxnLst/>
            <a:rect l="l" t="t" r="r" b="b"/>
            <a:pathLst>
              <a:path w="17346647" h="8564907">
                <a:moveTo>
                  <a:pt x="0" y="0"/>
                </a:moveTo>
                <a:lnTo>
                  <a:pt x="17346646" y="0"/>
                </a:lnTo>
                <a:lnTo>
                  <a:pt x="17346646" y="8564907"/>
                </a:lnTo>
                <a:lnTo>
                  <a:pt x="0" y="85649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1028700" y="1815544"/>
            <a:ext cx="3576840" cy="11873329"/>
          </a:xfrm>
          <a:custGeom>
            <a:avLst/>
            <a:gdLst/>
            <a:ahLst/>
            <a:cxnLst/>
            <a:rect l="l" t="t" r="r" b="b"/>
            <a:pathLst>
              <a:path w="3576840" h="11873329">
                <a:moveTo>
                  <a:pt x="3576840" y="0"/>
                </a:moveTo>
                <a:lnTo>
                  <a:pt x="0" y="0"/>
                </a:lnTo>
                <a:lnTo>
                  <a:pt x="0" y="11873329"/>
                </a:lnTo>
                <a:lnTo>
                  <a:pt x="3576840" y="11873329"/>
                </a:lnTo>
                <a:lnTo>
                  <a:pt x="357684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3391201" y="1815544"/>
            <a:ext cx="3868099" cy="13753240"/>
          </a:xfrm>
          <a:custGeom>
            <a:avLst/>
            <a:gdLst/>
            <a:ahLst/>
            <a:cxnLst/>
            <a:rect l="l" t="t" r="r" b="b"/>
            <a:pathLst>
              <a:path w="3868099" h="13753240">
                <a:moveTo>
                  <a:pt x="0" y="0"/>
                </a:moveTo>
                <a:lnTo>
                  <a:pt x="3868099" y="0"/>
                </a:lnTo>
                <a:lnTo>
                  <a:pt x="3868099" y="13753239"/>
                </a:lnTo>
                <a:lnTo>
                  <a:pt x="0" y="1375323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3566787" y="588618"/>
            <a:ext cx="12380516" cy="900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DejaVu Serif Bold"/>
              </a:rPr>
              <a:t>Technologies used in the Project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436203" y="1777567"/>
            <a:ext cx="5124337" cy="11734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44"/>
              </a:lnSpc>
            </a:pPr>
            <a:r>
              <a:rPr lang="en-US" sz="6817">
                <a:solidFill>
                  <a:srgbClr val="000000"/>
                </a:solidFill>
                <a:latin typeface="DejaVu Serif Bold"/>
              </a:rPr>
              <a:t>Front-end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183695" y="3296903"/>
            <a:ext cx="7629351" cy="44040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93015" lvl="1" indent="-446508">
              <a:lnSpc>
                <a:spcPts val="5790"/>
              </a:lnSpc>
              <a:buFont typeface="Arial"/>
              <a:buChar char="•"/>
            </a:pPr>
            <a:r>
              <a:rPr lang="en-US" sz="4136" dirty="0">
                <a:solidFill>
                  <a:srgbClr val="000000"/>
                </a:solidFill>
                <a:latin typeface="Lexend Deca"/>
              </a:rPr>
              <a:t>SASS</a:t>
            </a:r>
          </a:p>
          <a:p>
            <a:pPr marL="893015" lvl="1" indent="-446508">
              <a:lnSpc>
                <a:spcPts val="5790"/>
              </a:lnSpc>
              <a:buFont typeface="Arial"/>
              <a:buChar char="•"/>
            </a:pPr>
            <a:r>
              <a:rPr lang="en-US" sz="4136" dirty="0">
                <a:solidFill>
                  <a:srgbClr val="000000"/>
                </a:solidFill>
                <a:latin typeface="Lexend Deca"/>
              </a:rPr>
              <a:t>HTML</a:t>
            </a:r>
          </a:p>
          <a:p>
            <a:pPr marL="893015" lvl="1" indent="-446508">
              <a:lnSpc>
                <a:spcPts val="5790"/>
              </a:lnSpc>
              <a:buFont typeface="Arial"/>
              <a:buChar char="•"/>
            </a:pPr>
            <a:r>
              <a:rPr lang="en-US" sz="4136" dirty="0">
                <a:solidFill>
                  <a:srgbClr val="000000"/>
                </a:solidFill>
                <a:latin typeface="Lexend Deca"/>
              </a:rPr>
              <a:t>JS </a:t>
            </a:r>
          </a:p>
          <a:p>
            <a:pPr marL="893015" lvl="1" indent="-446508">
              <a:lnSpc>
                <a:spcPts val="5790"/>
              </a:lnSpc>
              <a:buFont typeface="Arial"/>
              <a:buChar char="•"/>
            </a:pPr>
            <a:r>
              <a:rPr lang="en-US" sz="4136" dirty="0">
                <a:solidFill>
                  <a:srgbClr val="000000"/>
                </a:solidFill>
                <a:latin typeface="Lexend Deca"/>
              </a:rPr>
              <a:t>Tilt JS </a:t>
            </a:r>
          </a:p>
          <a:p>
            <a:pPr marL="893015" lvl="1" indent="-446508">
              <a:lnSpc>
                <a:spcPts val="5790"/>
              </a:lnSpc>
              <a:buFont typeface="Arial"/>
              <a:buChar char="•"/>
            </a:pPr>
            <a:r>
              <a:rPr lang="en-US" sz="4136" dirty="0">
                <a:solidFill>
                  <a:srgbClr val="000000"/>
                </a:solidFill>
                <a:latin typeface="Lexend Deca"/>
              </a:rPr>
              <a:t>Scroll Reveal </a:t>
            </a:r>
          </a:p>
          <a:p>
            <a:pPr marL="893015" lvl="1" indent="-446508">
              <a:lnSpc>
                <a:spcPts val="5790"/>
              </a:lnSpc>
              <a:buFont typeface="Arial"/>
              <a:buChar char="•"/>
            </a:pPr>
            <a:r>
              <a:rPr lang="en-US" sz="4136" dirty="0">
                <a:solidFill>
                  <a:srgbClr val="000000"/>
                </a:solidFill>
                <a:latin typeface="Lexend Deca"/>
              </a:rPr>
              <a:t>Base 64 for upload image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E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895125" y="181009"/>
            <a:ext cx="9924982" cy="9924982"/>
          </a:xfrm>
          <a:custGeom>
            <a:avLst/>
            <a:gdLst/>
            <a:ahLst/>
            <a:cxnLst/>
            <a:rect l="l" t="t" r="r" b="b"/>
            <a:pathLst>
              <a:path w="9924982" h="9924982">
                <a:moveTo>
                  <a:pt x="0" y="0"/>
                </a:moveTo>
                <a:lnTo>
                  <a:pt x="9924982" y="0"/>
                </a:lnTo>
                <a:lnTo>
                  <a:pt x="9924982" y="9924982"/>
                </a:lnTo>
                <a:lnTo>
                  <a:pt x="0" y="99249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567868">
            <a:off x="1296294" y="2355627"/>
            <a:ext cx="6673783" cy="14830629"/>
          </a:xfrm>
          <a:custGeom>
            <a:avLst/>
            <a:gdLst/>
            <a:ahLst/>
            <a:cxnLst/>
            <a:rect l="l" t="t" r="r" b="b"/>
            <a:pathLst>
              <a:path w="6673783" h="14830629">
                <a:moveTo>
                  <a:pt x="0" y="0"/>
                </a:moveTo>
                <a:lnTo>
                  <a:pt x="6673783" y="0"/>
                </a:lnTo>
                <a:lnTo>
                  <a:pt x="6673783" y="14830629"/>
                </a:lnTo>
                <a:lnTo>
                  <a:pt x="0" y="1483062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9306974" y="1233899"/>
            <a:ext cx="7101285" cy="900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DejaVu Serif Bold"/>
              </a:rPr>
              <a:t>User Functionality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144000" y="2238922"/>
            <a:ext cx="8115300" cy="38175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69289" lvl="1" indent="-334645">
              <a:lnSpc>
                <a:spcPts val="4339"/>
              </a:lnSpc>
              <a:buFont typeface="Arial"/>
              <a:buChar char="•"/>
            </a:pPr>
            <a:r>
              <a:rPr lang="en-US" sz="3099" dirty="0">
                <a:solidFill>
                  <a:srgbClr val="000000"/>
                </a:solidFill>
                <a:latin typeface="Lexend Deca"/>
              </a:rPr>
              <a:t>Sign up , sign in</a:t>
            </a:r>
          </a:p>
          <a:p>
            <a:pPr marL="669289" lvl="1" indent="-334645">
              <a:lnSpc>
                <a:spcPts val="4339"/>
              </a:lnSpc>
              <a:buFont typeface="Arial"/>
              <a:buChar char="•"/>
            </a:pPr>
            <a:r>
              <a:rPr lang="en-US" sz="3099" dirty="0">
                <a:solidFill>
                  <a:srgbClr val="000000"/>
                </a:solidFill>
                <a:latin typeface="Lexend Deca"/>
              </a:rPr>
              <a:t>Add favorite , delete favorite</a:t>
            </a:r>
          </a:p>
          <a:p>
            <a:pPr marL="669289" lvl="1" indent="-334645">
              <a:lnSpc>
                <a:spcPts val="4339"/>
              </a:lnSpc>
              <a:buFont typeface="Arial"/>
              <a:buChar char="•"/>
            </a:pPr>
            <a:r>
              <a:rPr lang="en-US" sz="3099" dirty="0">
                <a:solidFill>
                  <a:srgbClr val="000000"/>
                </a:solidFill>
                <a:latin typeface="Lexend Deca"/>
              </a:rPr>
              <a:t>Add car</a:t>
            </a:r>
          </a:p>
          <a:p>
            <a:pPr marL="669289" lvl="1" indent="-334645">
              <a:lnSpc>
                <a:spcPts val="4339"/>
              </a:lnSpc>
              <a:buFont typeface="Arial"/>
              <a:buChar char="•"/>
            </a:pPr>
            <a:r>
              <a:rPr lang="en-US" sz="3099" dirty="0">
                <a:solidFill>
                  <a:srgbClr val="000000"/>
                </a:solidFill>
                <a:latin typeface="Lexend Deca"/>
              </a:rPr>
              <a:t>Filtering cars price or make</a:t>
            </a:r>
          </a:p>
          <a:p>
            <a:pPr marL="669289" lvl="1" indent="-334645">
              <a:lnSpc>
                <a:spcPts val="4339"/>
              </a:lnSpc>
              <a:buFont typeface="Arial"/>
              <a:buChar char="•"/>
            </a:pPr>
            <a:r>
              <a:rPr lang="en-US" sz="3099" dirty="0">
                <a:solidFill>
                  <a:srgbClr val="000000"/>
                </a:solidFill>
                <a:latin typeface="Lexend Deca"/>
              </a:rPr>
              <a:t>Search cars </a:t>
            </a:r>
          </a:p>
          <a:p>
            <a:pPr marL="669289" lvl="1" indent="-334645">
              <a:lnSpc>
                <a:spcPts val="4339"/>
              </a:lnSpc>
              <a:buFont typeface="Arial"/>
              <a:buChar char="•"/>
            </a:pPr>
            <a:r>
              <a:rPr lang="en-US" sz="3099" dirty="0">
                <a:solidFill>
                  <a:srgbClr val="000000"/>
                </a:solidFill>
                <a:latin typeface="Lexend Deca"/>
              </a:rPr>
              <a:t>View cars with details</a:t>
            </a:r>
          </a:p>
          <a:p>
            <a:pPr marL="669289" lvl="1" indent="-334645">
              <a:lnSpc>
                <a:spcPts val="4339"/>
              </a:lnSpc>
              <a:buFont typeface="Arial"/>
              <a:buChar char="•"/>
            </a:pPr>
            <a:r>
              <a:rPr lang="en-US" sz="3099" dirty="0">
                <a:solidFill>
                  <a:srgbClr val="000000"/>
                </a:solidFill>
                <a:latin typeface="Lexend Deca"/>
              </a:rPr>
              <a:t> Cars </a:t>
            </a:r>
            <a:r>
              <a:rPr lang="en-US" sz="3099" dirty="0" err="1">
                <a:solidFill>
                  <a:srgbClr val="000000"/>
                </a:solidFill>
                <a:latin typeface="Lexend Deca"/>
              </a:rPr>
              <a:t>specifications,Rent</a:t>
            </a:r>
            <a:r>
              <a:rPr lang="en-US" sz="3099" dirty="0">
                <a:solidFill>
                  <a:srgbClr val="000000"/>
                </a:solidFill>
                <a:latin typeface="Lexend Deca"/>
              </a:rPr>
              <a:t> now button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127400" y="6057900"/>
            <a:ext cx="7789352" cy="900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dirty="0">
                <a:solidFill>
                  <a:srgbClr val="000000"/>
                </a:solidFill>
                <a:latin typeface="DejaVu Serif Bold"/>
              </a:rPr>
              <a:t>Admin Functionality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808379" y="7068381"/>
            <a:ext cx="8115300" cy="27147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69289" lvl="1" indent="-334645">
              <a:lnSpc>
                <a:spcPts val="4339"/>
              </a:lnSpc>
              <a:buFont typeface="Arial"/>
              <a:buChar char="•"/>
            </a:pPr>
            <a:r>
              <a:rPr lang="en-US" sz="3099" dirty="0">
                <a:solidFill>
                  <a:srgbClr val="000000"/>
                </a:solidFill>
                <a:latin typeface="Lexend Deca"/>
              </a:rPr>
              <a:t>Deleting users </a:t>
            </a:r>
          </a:p>
          <a:p>
            <a:pPr marL="669289" lvl="1" indent="-334645">
              <a:lnSpc>
                <a:spcPts val="4339"/>
              </a:lnSpc>
              <a:buFont typeface="Arial"/>
              <a:buChar char="•"/>
            </a:pPr>
            <a:r>
              <a:rPr lang="en-US" sz="3099" dirty="0">
                <a:solidFill>
                  <a:srgbClr val="000000"/>
                </a:solidFill>
                <a:latin typeface="Lexend Deca"/>
              </a:rPr>
              <a:t>Posting cars and editing </a:t>
            </a:r>
          </a:p>
          <a:p>
            <a:pPr marL="669289" lvl="1" indent="-334645">
              <a:lnSpc>
                <a:spcPts val="4339"/>
              </a:lnSpc>
              <a:buFont typeface="Arial"/>
              <a:buChar char="•"/>
            </a:pPr>
            <a:r>
              <a:rPr lang="en-US" sz="3099" dirty="0">
                <a:solidFill>
                  <a:srgbClr val="000000"/>
                </a:solidFill>
                <a:latin typeface="Lexend Deca"/>
              </a:rPr>
              <a:t>View users request car</a:t>
            </a:r>
          </a:p>
          <a:p>
            <a:pPr marL="669289" lvl="1" indent="-334645">
              <a:lnSpc>
                <a:spcPts val="4339"/>
              </a:lnSpc>
              <a:buFont typeface="Arial"/>
              <a:buChar char="•"/>
            </a:pPr>
            <a:r>
              <a:rPr lang="en-US" sz="3099" dirty="0">
                <a:solidFill>
                  <a:srgbClr val="000000"/>
                </a:solidFill>
                <a:latin typeface="Lexend Deca"/>
              </a:rPr>
              <a:t>Car and user information that users want to rent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2370" y="388805"/>
            <a:ext cx="7968643" cy="36907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>
                <a:solidFill>
                  <a:srgbClr val="000000"/>
                </a:solidFill>
                <a:latin typeface="DejaVu Serif Bold"/>
              </a:rPr>
              <a:t>Web application functionality 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47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70677" y="693393"/>
            <a:ext cx="17346647" cy="8564907"/>
          </a:xfrm>
          <a:custGeom>
            <a:avLst/>
            <a:gdLst/>
            <a:ahLst/>
            <a:cxnLst/>
            <a:rect l="l" t="t" r="r" b="b"/>
            <a:pathLst>
              <a:path w="17346647" h="8564907">
                <a:moveTo>
                  <a:pt x="0" y="0"/>
                </a:moveTo>
                <a:lnTo>
                  <a:pt x="17346646" y="0"/>
                </a:lnTo>
                <a:lnTo>
                  <a:pt x="17346646" y="8564907"/>
                </a:lnTo>
                <a:lnTo>
                  <a:pt x="0" y="85649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pic>
        <p:nvPicPr>
          <p:cNvPr id="9" name="Resim 8">
            <a:extLst>
              <a:ext uri="{FF2B5EF4-FFF2-40B4-BE49-F238E27FC236}">
                <a16:creationId xmlns:a16="http://schemas.microsoft.com/office/drawing/2014/main" id="{A5819AA9-440E-7463-B5C1-EDDCEFEF412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9867" y="2134934"/>
            <a:ext cx="7755133" cy="3759198"/>
          </a:xfrm>
          <a:prstGeom prst="rect">
            <a:avLst/>
          </a:prstGeom>
        </p:spPr>
      </p:pic>
      <p:pic>
        <p:nvPicPr>
          <p:cNvPr id="13" name="Resim 12">
            <a:extLst>
              <a:ext uri="{FF2B5EF4-FFF2-40B4-BE49-F238E27FC236}">
                <a16:creationId xmlns:a16="http://schemas.microsoft.com/office/drawing/2014/main" id="{CB54126B-3BA5-3C51-C217-93F075232DD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9867" y="5529333"/>
            <a:ext cx="7755132" cy="3728967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470677" y="526188"/>
            <a:ext cx="17346647" cy="900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DejaVu Serif Bold"/>
              </a:rPr>
              <a:t>Website pages </a:t>
            </a:r>
          </a:p>
        </p:txBody>
      </p:sp>
      <p:pic>
        <p:nvPicPr>
          <p:cNvPr id="15" name="Resim 14">
            <a:extLst>
              <a:ext uri="{FF2B5EF4-FFF2-40B4-BE49-F238E27FC236}">
                <a16:creationId xmlns:a16="http://schemas.microsoft.com/office/drawing/2014/main" id="{CA4678D5-430F-CF4F-41FC-D75EF44251E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8072" y="2162269"/>
            <a:ext cx="8122758" cy="3593135"/>
          </a:xfrm>
          <a:prstGeom prst="rect">
            <a:avLst/>
          </a:prstGeom>
        </p:spPr>
      </p:pic>
      <p:pic>
        <p:nvPicPr>
          <p:cNvPr id="11" name="Resim 10">
            <a:extLst>
              <a:ext uri="{FF2B5EF4-FFF2-40B4-BE49-F238E27FC236}">
                <a16:creationId xmlns:a16="http://schemas.microsoft.com/office/drawing/2014/main" id="{A79F0F9D-8DE1-312D-14B7-D922C17A451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8072" y="5529333"/>
            <a:ext cx="8282236" cy="369773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47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70677" y="693393"/>
            <a:ext cx="17346647" cy="8564907"/>
          </a:xfrm>
          <a:custGeom>
            <a:avLst/>
            <a:gdLst/>
            <a:ahLst/>
            <a:cxnLst/>
            <a:rect l="l" t="t" r="r" b="b"/>
            <a:pathLst>
              <a:path w="17346647" h="8564907">
                <a:moveTo>
                  <a:pt x="0" y="0"/>
                </a:moveTo>
                <a:lnTo>
                  <a:pt x="17346646" y="0"/>
                </a:lnTo>
                <a:lnTo>
                  <a:pt x="17346646" y="8564907"/>
                </a:lnTo>
                <a:lnTo>
                  <a:pt x="0" y="85649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5716191" y="588618"/>
            <a:ext cx="6855619" cy="900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DejaVu Serif Bold"/>
              </a:rPr>
              <a:t>Admin Dashboard </a:t>
            </a:r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A5A6C78B-51C3-2509-9226-599CF12C7C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1836214"/>
            <a:ext cx="14433531" cy="702624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47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DDA38D34-FE6E-DF2D-C61D-85D0944CCBA6}"/>
              </a:ext>
            </a:extLst>
          </p:cNvPr>
          <p:cNvSpPr/>
          <p:nvPr/>
        </p:nvSpPr>
        <p:spPr>
          <a:xfrm>
            <a:off x="470677" y="693393"/>
            <a:ext cx="17346647" cy="8564907"/>
          </a:xfrm>
          <a:custGeom>
            <a:avLst/>
            <a:gdLst/>
            <a:ahLst/>
            <a:cxnLst/>
            <a:rect l="l" t="t" r="r" b="b"/>
            <a:pathLst>
              <a:path w="17346647" h="8564907">
                <a:moveTo>
                  <a:pt x="0" y="0"/>
                </a:moveTo>
                <a:lnTo>
                  <a:pt x="17346646" y="0"/>
                </a:lnTo>
                <a:lnTo>
                  <a:pt x="17346646" y="8564907"/>
                </a:lnTo>
                <a:lnTo>
                  <a:pt x="0" y="85649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7">
            <a:extLst>
              <a:ext uri="{FF2B5EF4-FFF2-40B4-BE49-F238E27FC236}">
                <a16:creationId xmlns:a16="http://schemas.microsoft.com/office/drawing/2014/main" id="{00D812B2-C163-84C0-F194-5D7B59BFF0CC}"/>
              </a:ext>
            </a:extLst>
          </p:cNvPr>
          <p:cNvSpPr txBox="1"/>
          <p:nvPr/>
        </p:nvSpPr>
        <p:spPr>
          <a:xfrm>
            <a:off x="470677" y="526188"/>
            <a:ext cx="17346647" cy="8627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dirty="0">
                <a:solidFill>
                  <a:srgbClr val="000000"/>
                </a:solidFill>
                <a:latin typeface="DejaVu Serif Bold"/>
              </a:rPr>
              <a:t>Profile Page </a:t>
            </a:r>
          </a:p>
        </p:txBody>
      </p:sp>
      <p:pic>
        <p:nvPicPr>
          <p:cNvPr id="9" name="Resim 8">
            <a:extLst>
              <a:ext uri="{FF2B5EF4-FFF2-40B4-BE49-F238E27FC236}">
                <a16:creationId xmlns:a16="http://schemas.microsoft.com/office/drawing/2014/main" id="{3027FB2D-2EFE-7598-7FDA-41E885B816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1979950"/>
            <a:ext cx="13798516" cy="6749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3784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47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D3E5E335-FE4A-E2F5-4415-4D0955AD5009}"/>
              </a:ext>
            </a:extLst>
          </p:cNvPr>
          <p:cNvSpPr/>
          <p:nvPr/>
        </p:nvSpPr>
        <p:spPr>
          <a:xfrm>
            <a:off x="470677" y="693393"/>
            <a:ext cx="17346647" cy="8564907"/>
          </a:xfrm>
          <a:custGeom>
            <a:avLst/>
            <a:gdLst/>
            <a:ahLst/>
            <a:cxnLst/>
            <a:rect l="l" t="t" r="r" b="b"/>
            <a:pathLst>
              <a:path w="17346647" h="8564907">
                <a:moveTo>
                  <a:pt x="0" y="0"/>
                </a:moveTo>
                <a:lnTo>
                  <a:pt x="17346646" y="0"/>
                </a:lnTo>
                <a:lnTo>
                  <a:pt x="17346646" y="8564907"/>
                </a:lnTo>
                <a:lnTo>
                  <a:pt x="0" y="85649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A186C8F3-82F1-3F88-FEC8-105DC66DD1D9}"/>
              </a:ext>
            </a:extLst>
          </p:cNvPr>
          <p:cNvSpPr txBox="1"/>
          <p:nvPr/>
        </p:nvSpPr>
        <p:spPr>
          <a:xfrm>
            <a:off x="470677" y="526188"/>
            <a:ext cx="17346647" cy="8627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dirty="0">
                <a:solidFill>
                  <a:srgbClr val="000000"/>
                </a:solidFill>
                <a:latin typeface="DejaVu Serif Bold"/>
              </a:rPr>
              <a:t>Profile Page </a:t>
            </a:r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FB5E2E2C-EAE0-EB01-0641-9DE59F8B02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5803" y="1820879"/>
            <a:ext cx="14456393" cy="7026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8163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47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893755BE-9B26-428F-31EE-450DCB5018D6}"/>
              </a:ext>
            </a:extLst>
          </p:cNvPr>
          <p:cNvSpPr/>
          <p:nvPr/>
        </p:nvSpPr>
        <p:spPr>
          <a:xfrm>
            <a:off x="470677" y="693393"/>
            <a:ext cx="17346647" cy="8564907"/>
          </a:xfrm>
          <a:custGeom>
            <a:avLst/>
            <a:gdLst/>
            <a:ahLst/>
            <a:cxnLst/>
            <a:rect l="l" t="t" r="r" b="b"/>
            <a:pathLst>
              <a:path w="17346647" h="8564907">
                <a:moveTo>
                  <a:pt x="0" y="0"/>
                </a:moveTo>
                <a:lnTo>
                  <a:pt x="17346646" y="0"/>
                </a:lnTo>
                <a:lnTo>
                  <a:pt x="17346646" y="8564907"/>
                </a:lnTo>
                <a:lnTo>
                  <a:pt x="0" y="85649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F6FB43E1-EE07-F167-A454-15C773B67273}"/>
              </a:ext>
            </a:extLst>
          </p:cNvPr>
          <p:cNvSpPr txBox="1"/>
          <p:nvPr/>
        </p:nvSpPr>
        <p:spPr>
          <a:xfrm>
            <a:off x="470677" y="526188"/>
            <a:ext cx="17346647" cy="8627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dirty="0">
                <a:solidFill>
                  <a:srgbClr val="000000"/>
                </a:solidFill>
                <a:latin typeface="DejaVu Serif Bold"/>
              </a:rPr>
              <a:t>Website Page </a:t>
            </a:r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17525B7A-79AF-E3B2-F624-0AB1217F65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1943100"/>
            <a:ext cx="14395427" cy="6995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1544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</TotalTime>
  <Words>119</Words>
  <Application>Microsoft Office PowerPoint</Application>
  <PresentationFormat>Özel</PresentationFormat>
  <Paragraphs>36</Paragraphs>
  <Slides>12</Slides>
  <Notes>1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5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12</vt:i4>
      </vt:variant>
    </vt:vector>
  </HeadingPairs>
  <TitlesOfParts>
    <vt:vector size="18" baseType="lpstr">
      <vt:lpstr>Arial</vt:lpstr>
      <vt:lpstr>DejaVu Serif Bold</vt:lpstr>
      <vt:lpstr>Noto Sans Bold</vt:lpstr>
      <vt:lpstr>Calibri</vt:lpstr>
      <vt:lpstr>Lexend Deca</vt:lpstr>
      <vt:lpstr>Office Theme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Altbaşlıq əlavə edin</dc:title>
  <cp:lastModifiedBy>Forza Horizon 4</cp:lastModifiedBy>
  <cp:revision>3</cp:revision>
  <dcterms:created xsi:type="dcterms:W3CDTF">2006-08-16T00:00:00Z</dcterms:created>
  <dcterms:modified xsi:type="dcterms:W3CDTF">2024-02-18T15:27:07Z</dcterms:modified>
  <dc:identifier>DAFmTOw1WRI</dc:identifier>
</cp:coreProperties>
</file>